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5" r:id="rId7"/>
    <p:sldId id="264" r:id="rId8"/>
    <p:sldId id="267" r:id="rId9"/>
    <p:sldId id="276" r:id="rId10"/>
    <p:sldId id="285" r:id="rId11"/>
    <p:sldId id="277" r:id="rId12"/>
    <p:sldId id="278" r:id="rId13"/>
    <p:sldId id="287" r:id="rId14"/>
    <p:sldId id="28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 snapToGrid="0">
      <p:cViewPr varScale="1">
        <p:scale>
          <a:sx n="151" d="100"/>
          <a:sy n="151" d="100"/>
        </p:scale>
        <p:origin x="283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514FF-0C38-FA3A-FA0E-A86D775C8D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0F6CE0-1A0E-006D-73FC-086B6114DD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785759-B3DB-FC29-5ED9-FDC2204A1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2F74-E92C-40BA-9F71-683F8B9B726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9335-34CD-167B-EAF7-12885428D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2D3FC-A7AD-9D63-ABC7-30361A8B7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71D0-4A05-4E03-827D-B34358E51A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469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16BD2-9648-0CDF-647E-43E24C19D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A4D24C-144C-7732-00AE-5B1321F03B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5789B-E4BD-C200-4BF0-63A07E85A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2F74-E92C-40BA-9F71-683F8B9B726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D39441-25C3-71AF-FCF7-770C7C8AD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ED9D99-E3C1-0EFC-9179-89E71C1B1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71D0-4A05-4E03-827D-B34358E51A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441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744977-819B-0E77-AE2C-AEBBEC091C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D9D411-EC86-C692-BBEE-72F3256D9C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1BF5AF-11DE-3B6E-A86D-E788EC1E2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2F74-E92C-40BA-9F71-683F8B9B726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951D4B-709E-D275-8629-73608A46E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FC2E7-B375-6123-25FA-09679FEC9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71D0-4A05-4E03-827D-B34358E51A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027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E365A-D8EC-2BBA-B394-3D5BF3B60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09BB3-418B-2A7D-23A2-72A862F622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5B7143-BC7B-C645-3A8B-02983FFDD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2F74-E92C-40BA-9F71-683F8B9B726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B984A-4B13-37F4-BE24-7A9655AAA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5AA248-3574-39A3-A90C-4210E096F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71D0-4A05-4E03-827D-B34358E51A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745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8272B-2440-055C-2B04-C0D406548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0E1DE2-4FC6-1FDD-5EEF-AC013F4A7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5FFEF8-C444-CC6B-EF06-86F4D523E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2F74-E92C-40BA-9F71-683F8B9B726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2CFD2F-44C5-3D1C-5686-06072FA8B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4D329-E21C-90EF-961A-3B25AE2BC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71D0-4A05-4E03-827D-B34358E51A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562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0BF4F-0E07-75EB-4845-43F84494D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451253-D3A6-5841-DA06-EEBF25A87E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B94047-CB29-621E-83CA-D6F9740EA8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636FB9-BA67-DE68-7BE7-D0B738262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2F74-E92C-40BA-9F71-683F8B9B726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64F12F-98A9-6CED-27E6-8B448776A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0315B7-0654-9CF3-E73E-980785999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71D0-4A05-4E03-827D-B34358E51A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431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3AE37-6BFD-90C1-11E9-601C2BBA63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FAFDF6-D62E-60F8-58CD-3AA0E0D83D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804472-B25C-B7C2-F4EE-56125EDCC5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2D6876-0F60-9C65-391A-09572A36AE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F76463-33B7-72EF-26CB-2C9CE9EA3D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E7DDEE-4DC1-6C82-297C-AC6018DCA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2F74-E92C-40BA-9F71-683F8B9B726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A81169-27E2-DD7E-75E4-C032DDA53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B7B47A-09AA-0849-A333-1AB80134F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71D0-4A05-4E03-827D-B34358E51A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132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2AFA1-12A4-104F-E007-8B9253213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CDDAC5-C266-B90B-3ABD-2D2C6C001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2F74-E92C-40BA-9F71-683F8B9B726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8D1F47-2E8F-5BC4-451E-EC940EE53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3307C7-13BE-3D07-B50A-09BB98765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71D0-4A05-4E03-827D-B34358E51A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356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4B06AB-D12A-3107-C002-6B24923E1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2F74-E92C-40BA-9F71-683F8B9B726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DCE93A-83FA-2B15-A9E9-DEDD1AF91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A65460-4BC0-3F1D-1060-DDABEA6CF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71D0-4A05-4E03-827D-B34358E51A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668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E831F-2D94-EBDD-7F8F-0C17ED436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173C92-3C86-B1E3-0A46-CAB7EAEFF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12A1F5-539E-6C83-5B21-D662F61202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17FEB1-82E0-5827-D097-ED76FC5F3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2F74-E92C-40BA-9F71-683F8B9B726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0B5B7-C8CA-D5BC-FD09-0835BE77E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4E8A4C-82F6-F870-5ACD-FD1E45321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71D0-4A05-4E03-827D-B34358E51A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48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A67BA-BA00-9AAA-2775-D63164601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FC42CF-C516-4C8C-B96B-17D7A84B93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07DEBB-B646-91DC-ADAF-6099AB8500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90E1A1-0E01-FF56-F0F1-DBF6B9C7F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42F74-E92C-40BA-9F71-683F8B9B726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EF8977-76E9-5A53-748E-8BBD079BE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414373-A5B6-9B64-36DD-FA2A8D0D6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971D0-4A05-4E03-827D-B34358E51A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21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3E1EAE-8A9E-155F-3E1C-AB5B7D57D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9FA97-5A1C-C915-A40C-05B050104D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2449B3-0454-60BA-4665-02EA69F40E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F42F74-E92C-40BA-9F71-683F8B9B7268}" type="datetimeFigureOut">
              <a:rPr lang="en-US" smtClean="0"/>
              <a:t>7/13/2026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854E78-C486-D80B-FEBA-C91F5C1315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CEE528-075B-5588-86F8-2EE7C719E7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7971D0-4A05-4E03-827D-B34358E51A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34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buzzer.keshavanand.net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C42FC-5E0F-DBA5-862E-11F3F969BB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QUARKNET 2026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3A29BD-D8C7-5953-A24D-98AC49D26D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5400" b="1" dirty="0"/>
              <a:t>SOME NOVEL AI USES FOR CREATING HTML FILES TO HELP TEACHERS </a:t>
            </a:r>
          </a:p>
        </p:txBody>
      </p:sp>
    </p:spTree>
    <p:extLst>
      <p:ext uri="{BB962C8B-B14F-4D97-AF65-F5344CB8AC3E}">
        <p14:creationId xmlns:p14="http://schemas.microsoft.com/office/powerpoint/2010/main" val="518107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11B87-66DA-249D-162C-D44617874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5572125"/>
          </a:xfrm>
        </p:spPr>
        <p:txBody>
          <a:bodyPr/>
          <a:lstStyle/>
          <a:p>
            <a:pPr algn="ctr"/>
            <a:r>
              <a:rPr lang="en-US" dirty="0"/>
              <a:t>USING AI FOR EXCEL FORMULA</a:t>
            </a:r>
            <a:br>
              <a:rPr lang="en-US" dirty="0"/>
            </a:br>
            <a:r>
              <a:rPr lang="en-US" dirty="0"/>
              <a:t>MY GRADE CURVE CREATOR AND CLASS GROUP SORTING IS AN EXAMPLE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056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45207-4E7E-0BE6-1D3F-48C6BD256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AC085E-C7AF-05CC-608A-6C63DF93D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 STARTED CREATING AN EXCEL SHEET TO CREATE MULTIPLE CURVES ABOUT 9 YEARS AGO ALTHOUGH IT STARTED OUT AS A SIMPLE WAY TO DO SQUARE ROOT * 10 IT JUST KEPT GROWING.  </a:t>
            </a:r>
            <a:r>
              <a:rPr lang="en-US" b="1" dirty="0"/>
              <a:t>LAST YEAR I WANTED TO CREATE A 4 POINT BREAK </a:t>
            </a:r>
            <a:r>
              <a:rPr lang="en-US" dirty="0"/>
              <a:t>CURVE AND CREATE (TO EXTREME RIGHT) A WAY TO SORT STUDENTS INTO GROUPS BASED ON SCORES AND WITH AI THE JOB WAS REALLY EASY…ISH.</a:t>
            </a:r>
          </a:p>
          <a:p>
            <a:r>
              <a:rPr lang="en-US" dirty="0"/>
              <a:t>THE PROGRAM NEEDED ME TO ADD CURVE 9 AND SORT ROUTINE, THE CURVE CHOICE IS IN COLUMN C IF YOU WANT TO LOOK. (NOTE YOU CAN DO A SEPARATE CURVE FOR FREE RESPONSE AND MC AND AVERAGE THE TWO TOGETHER) – MY EXCEL SHEET IS NOT ELEGANT AND BRUTE FORCED!</a:t>
            </a:r>
          </a:p>
          <a:p>
            <a:r>
              <a:rPr lang="en-US" dirty="0"/>
              <a:t>THE CURVE 9 (4 PT BREAK) =IF(I10&lt;=$E$218,$F$217+(I10-$E$217)*($G$217-$F$217)/($E$218-$E$217),IF(I10&lt;=$E$219,$F$218+(I10-$E$218)*($G$218-$F$218)/($E$219-$E$218),IF(I10&lt;=$E$220,$F$219+(I10-$E$219)*($G$219-$F$219)/($E$220-$E$219),$F$220+(I10-$E$220)*($G$220-$F$220)/(100-$E$220)))) </a:t>
            </a:r>
          </a:p>
          <a:p>
            <a:r>
              <a:rPr lang="en-US" dirty="0"/>
              <a:t>  </a:t>
            </a:r>
          </a:p>
          <a:p>
            <a:pPr lvl="8"/>
            <a:r>
              <a:rPr lang="en-US" sz="2800" dirty="0">
                <a:sym typeface="Wingdings" panose="05000000000000000000" pitchFamily="2" charset="2"/>
              </a:rPr>
              <a:t>AI WANTED TO CREATE MORE COLUMNS TO RIGHT BUT I PUT THEM DOWN BETWEEN ROWS 217 AND 228 AT THE BOTTOM. THIS IS WHAT THE FORMULA USES TO CREATE THE FINAL GRADES.</a:t>
            </a:r>
            <a:endParaRPr lang="en-US" sz="2800" dirty="0"/>
          </a:p>
          <a:p>
            <a:pPr lvl="8"/>
            <a:r>
              <a:rPr lang="en-US" sz="2800" dirty="0"/>
              <a:t>BREAK 1 IS FOR </a:t>
            </a:r>
            <a:r>
              <a:rPr lang="en-US" sz="2800" dirty="0">
                <a:solidFill>
                  <a:srgbClr val="FF0000"/>
                </a:solidFill>
              </a:rPr>
              <a:t>0</a:t>
            </a:r>
            <a:r>
              <a:rPr lang="en-US" sz="2800" dirty="0">
                <a:solidFill>
                  <a:srgbClr val="FF0000"/>
                </a:solidFill>
                <a:sym typeface="Wingdings" panose="05000000000000000000" pitchFamily="2" charset="2"/>
              </a:rPr>
              <a:t>70 </a:t>
            </a:r>
            <a:r>
              <a:rPr lang="en-US" sz="2800" dirty="0">
                <a:sym typeface="Wingdings" panose="05000000000000000000" pitchFamily="2" charset="2"/>
              </a:rPr>
              <a:t>AND BREAK 2 </a:t>
            </a:r>
            <a:r>
              <a:rPr lang="en-US" sz="2800" dirty="0">
                <a:solidFill>
                  <a:srgbClr val="FF0000"/>
                </a:solidFill>
                <a:sym typeface="Wingdings" panose="05000000000000000000" pitchFamily="2" charset="2"/>
              </a:rPr>
              <a:t>7080</a:t>
            </a:r>
          </a:p>
          <a:p>
            <a:pPr lvl="8"/>
            <a:r>
              <a:rPr lang="en-US" sz="2800" dirty="0">
                <a:sym typeface="Wingdings" panose="05000000000000000000" pitchFamily="2" charset="2"/>
              </a:rPr>
              <a:t>BREAK 3 IS </a:t>
            </a:r>
            <a:r>
              <a:rPr lang="en-US" sz="2800" dirty="0">
                <a:solidFill>
                  <a:srgbClr val="FF0000"/>
                </a:solidFill>
                <a:sym typeface="Wingdings" panose="05000000000000000000" pitchFamily="2" charset="2"/>
              </a:rPr>
              <a:t>8090 </a:t>
            </a:r>
            <a:r>
              <a:rPr lang="en-US" sz="2800" dirty="0">
                <a:sym typeface="Wingdings" panose="05000000000000000000" pitchFamily="2" charset="2"/>
              </a:rPr>
              <a:t>AND BREAK 4 IS </a:t>
            </a:r>
            <a:r>
              <a:rPr lang="en-US" sz="2800" dirty="0">
                <a:solidFill>
                  <a:srgbClr val="FF0000"/>
                </a:solidFill>
                <a:sym typeface="Wingdings" panose="05000000000000000000" pitchFamily="2" charset="2"/>
              </a:rPr>
              <a:t>90100</a:t>
            </a:r>
          </a:p>
          <a:p>
            <a:pPr marL="3657600" lvl="8" indent="0">
              <a:buNone/>
            </a:pPr>
            <a:r>
              <a:rPr lang="en-US" b="1" dirty="0">
                <a:solidFill>
                  <a:srgbClr val="FF0000"/>
                </a:solidFill>
              </a:rPr>
              <a:t>		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55D5A4-EF15-571E-B617-2A2277B7D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235823"/>
            <a:ext cx="2571750" cy="262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825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0E1466-126A-217D-5E50-DE6A5C0ED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E9C8AA-1374-5122-3B00-7EDE56CE2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r>
              <a:rPr lang="en-US" b="1" dirty="0"/>
              <a:t>THE RANKING PART I AM STILL TWEAKING </a:t>
            </a:r>
            <a:r>
              <a:rPr lang="en-US" dirty="0"/>
              <a:t>BUT THE RANKING PART IS IN COLUMN </a:t>
            </a:r>
            <a:r>
              <a:rPr lang="en-US" dirty="0">
                <a:solidFill>
                  <a:srgbClr val="FF0000"/>
                </a:solidFill>
              </a:rPr>
              <a:t>AH</a:t>
            </a:r>
            <a:r>
              <a:rPr lang="en-US" dirty="0"/>
              <a:t> AND </a:t>
            </a:r>
            <a:r>
              <a:rPr lang="en-US" dirty="0">
                <a:solidFill>
                  <a:srgbClr val="FF0000"/>
                </a:solidFill>
              </a:rPr>
              <a:t>AK IS THE METHOD OF SORTING 1-7</a:t>
            </a:r>
            <a:r>
              <a:rPr lang="en-US" dirty="0"/>
              <a:t>. </a:t>
            </a:r>
            <a:r>
              <a:rPr lang="en-US" b="1" dirty="0"/>
              <a:t>I USED COPILOT AI AS IT IS GREAT WITH MICROSOFT THINGS. </a:t>
            </a:r>
            <a:r>
              <a:rPr lang="en-US" dirty="0"/>
              <a:t>I STILL WANT TO TWEAK GROUP SIZE, CLASS SIZE AND NUMBER OF GROUPS TO ACCOUNT FOR ODD NUMBERS ETC BUT IT IS PRETTY CLOSE.</a:t>
            </a:r>
            <a:endParaRPr lang="en-US" b="1" dirty="0"/>
          </a:p>
          <a:p>
            <a:r>
              <a:rPr lang="en-US" sz="2000" dirty="0"/>
              <a:t>THE RANKING FUNCTIONS ARE IN </a:t>
            </a:r>
            <a:r>
              <a:rPr lang="en-US" sz="2000" dirty="0">
                <a:solidFill>
                  <a:srgbClr val="FF0000"/>
                </a:solidFill>
              </a:rPr>
              <a:t>AH</a:t>
            </a:r>
            <a:r>
              <a:rPr lang="en-US" sz="2000" dirty="0"/>
              <a:t> AND SHOWN BELOW.</a:t>
            </a:r>
          </a:p>
          <a:p>
            <a:r>
              <a:rPr lang="en-US" sz="2000" dirty="0"/>
              <a:t>=IF($AK$1=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  <a:r>
              <a:rPr lang="en-US" sz="2000" dirty="0"/>
              <a:t>,ROUNDUP(RANK(AE2,$AE$2:$AE$36,0)/$AK$2,0),</a:t>
            </a:r>
          </a:p>
          <a:p>
            <a:r>
              <a:rPr lang="en-US" sz="2000" dirty="0"/>
              <a:t>IF($AK$1=</a:t>
            </a:r>
            <a:r>
              <a:rPr lang="en-US" sz="2000" dirty="0">
                <a:solidFill>
                  <a:srgbClr val="FF0000"/>
                </a:solidFill>
              </a:rPr>
              <a:t>2</a:t>
            </a:r>
            <a:r>
              <a:rPr lang="en-US" sz="2000" dirty="0"/>
              <a:t>,ROUNDUP(RANK(AE2,$AE$2:$AE$36,1)/$AK$2,0),</a:t>
            </a:r>
          </a:p>
          <a:p>
            <a:r>
              <a:rPr lang="en-US" sz="2000" dirty="0"/>
              <a:t>IF($AK$1=</a:t>
            </a:r>
            <a:r>
              <a:rPr lang="en-US" sz="2000" dirty="0">
                <a:solidFill>
                  <a:srgbClr val="FF0000"/>
                </a:solidFill>
              </a:rPr>
              <a:t>3</a:t>
            </a:r>
            <a:r>
              <a:rPr lang="en-US" sz="2000" dirty="0"/>
              <a:t>,MOD(IF(MOD(AI2,2)=1,(AI2+1)/2,$AK$3-AI2/2+1)-1,$AK$4)+1,</a:t>
            </a:r>
          </a:p>
          <a:p>
            <a:r>
              <a:rPr lang="en-US" sz="2000" dirty="0"/>
              <a:t>IF($AK$1=</a:t>
            </a:r>
            <a:r>
              <a:rPr lang="en-US" sz="2000" dirty="0">
                <a:solidFill>
                  <a:srgbClr val="FF0000"/>
                </a:solidFill>
              </a:rPr>
              <a:t>4</a:t>
            </a:r>
            <a:r>
              <a:rPr lang="en-US" sz="2000" dirty="0"/>
              <a:t>,IF(MOD(INT((RANK(AE2,$AE$2:$AE$36,0)-1)/$AK$4),</a:t>
            </a:r>
            <a:r>
              <a:rPr lang="en-US" sz="2000" dirty="0">
                <a:solidFill>
                  <a:srgbClr val="FF0000"/>
                </a:solidFill>
              </a:rPr>
              <a:t>2</a:t>
            </a:r>
            <a:r>
              <a:rPr lang="en-US" sz="2000" dirty="0"/>
              <a:t>)=0,MOD(RANK(AE2,$AE$2:$AE$36,0)-1,$AK$4)+1,$AK$4-MOD(RANK(AE2,$AE$2:$AE$36,0)-1,$AK$4)),</a:t>
            </a:r>
          </a:p>
          <a:p>
            <a:r>
              <a:rPr lang="en-US" sz="2000" dirty="0"/>
              <a:t>IF($AK$1=</a:t>
            </a:r>
            <a:r>
              <a:rPr lang="en-US" sz="2000" dirty="0">
                <a:solidFill>
                  <a:srgbClr val="FF0000"/>
                </a:solidFill>
              </a:rPr>
              <a:t>5</a:t>
            </a:r>
            <a:r>
              <a:rPr lang="en-US" sz="2000" dirty="0"/>
              <a:t>,ROUNDUP(RANK(AG2,$AG$2:$AG$36,1)/$AK$2,0),</a:t>
            </a:r>
          </a:p>
          <a:p>
            <a:r>
              <a:rPr lang="en-US" sz="2000" dirty="0"/>
              <a:t>IF($AK$1=</a:t>
            </a:r>
            <a:r>
              <a:rPr lang="en-US" sz="2000" dirty="0">
                <a:solidFill>
                  <a:srgbClr val="FF0000"/>
                </a:solidFill>
              </a:rPr>
              <a:t>6</a:t>
            </a:r>
            <a:r>
              <a:rPr lang="en-US" sz="2000" dirty="0"/>
              <a:t>,ROUNDUP(RANK(AE2,$AE$2:$AE$36,0)/$AK$2,0),</a:t>
            </a:r>
          </a:p>
          <a:p>
            <a:r>
              <a:rPr lang="en-US" sz="2000" dirty="0"/>
              <a:t>IF($AK$1=</a:t>
            </a:r>
            <a:r>
              <a:rPr lang="en-US" sz="2000" dirty="0">
                <a:solidFill>
                  <a:srgbClr val="FF0000"/>
                </a:solidFill>
              </a:rPr>
              <a:t>7</a:t>
            </a:r>
            <a:r>
              <a:rPr lang="en-US" sz="2000" dirty="0"/>
              <a:t>,ROUNDUP((RANK(AE2,$AE$2:$AE$36,0)+RANK(AG2,$AG$2:$AG$36,1)-1)/$AK$2,0),"")))))))</a:t>
            </a:r>
          </a:p>
          <a:p>
            <a:r>
              <a:rPr lang="en-US" sz="2000" b="1" dirty="0"/>
              <a:t>TRYING TO THINK OF ALL THE SORTING ROUTINES WITHOUT AI HELP WOULD HAVE REQUIRED A LOARGE BOTTLE OF ADVIL AND PROBBLY 3 OR 4 DAYS INSTEAD OF A LUNCH AND CONFERENCE PERIOD!!!	</a:t>
            </a:r>
          </a:p>
        </p:txBody>
      </p:sp>
    </p:spTree>
    <p:extLst>
      <p:ext uri="{BB962C8B-B14F-4D97-AF65-F5344CB8AC3E}">
        <p14:creationId xmlns:p14="http://schemas.microsoft.com/office/powerpoint/2010/main" val="20810080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4DBA1E-0F8E-12B1-375E-5E4E1049D1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2C3B2-C18A-D9B1-B0F4-EE5A6CA28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NOTEBOOKLM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055ED-A971-382C-BA7E-33458C3340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17600"/>
            <a:ext cx="12192000" cy="5740399"/>
          </a:xfrm>
        </p:spPr>
        <p:txBody>
          <a:bodyPr>
            <a:normAutofit/>
          </a:bodyPr>
          <a:lstStyle/>
          <a:p>
            <a:r>
              <a:rPr lang="en-US" dirty="0"/>
              <a:t>HEIDI WU sent me a set of her notes for course 325 and I ask </a:t>
            </a:r>
            <a:r>
              <a:rPr lang="en-US" dirty="0" err="1"/>
              <a:t>notebookLM</a:t>
            </a:r>
            <a:r>
              <a:rPr lang="en-US" dirty="0"/>
              <a:t> to create a podcast discussion (always a male and female talking about what you ask it to) and get a bunch of other sources from the net to augment her notes. </a:t>
            </a:r>
          </a:p>
          <a:p>
            <a:r>
              <a:rPr lang="en-US" dirty="0"/>
              <a:t>NotebookLM was ask to create an audio overview (podcast) from her notes augmented with the net resources the AI found and then create a video overview of the same.  This was ONLY a first pass and when I have used it I often have to tell NotebookLM to go back and tweak a couple of things once or twice.</a:t>
            </a:r>
          </a:p>
          <a:p>
            <a:r>
              <a:rPr lang="en-US" dirty="0"/>
              <a:t>Check out the folder “Heidi Notes 325” where you will find her notes (</a:t>
            </a:r>
            <a:r>
              <a:rPr lang="en-US" dirty="0" err="1"/>
              <a:t>phys</a:t>
            </a:r>
            <a:r>
              <a:rPr lang="en-US" dirty="0"/>
              <a:t> 325 excerpts </a:t>
            </a:r>
            <a:r>
              <a:rPr lang="en-US" dirty="0" err="1"/>
              <a:t>powerpoint</a:t>
            </a:r>
            <a:r>
              <a:rPr lang="en-US" dirty="0"/>
              <a:t>) and the  audio and video overview files.  In the word file  you will find a listing of the sources the AI dug up to augment the notes for the podcast. </a:t>
            </a:r>
          </a:p>
          <a:p>
            <a:endParaRPr lang="en-US" cap="small" dirty="0"/>
          </a:p>
        </p:txBody>
      </p:sp>
    </p:spTree>
    <p:extLst>
      <p:ext uri="{BB962C8B-B14F-4D97-AF65-F5344CB8AC3E}">
        <p14:creationId xmlns:p14="http://schemas.microsoft.com/office/powerpoint/2010/main" val="2540505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B4A7D-5888-6AF0-C1C6-FCD72E4F0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CLOCKS AND MORE CLOCKS WOOHOO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39E75-5659-AC50-17D5-B0D2545C96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wanted to create some clocks I could project onto the screen so students could see what time it is and time until the ap testing.</a:t>
            </a:r>
          </a:p>
          <a:p>
            <a:r>
              <a:rPr lang="en-US" b="1" dirty="0"/>
              <a:t>In the clock folder </a:t>
            </a:r>
            <a:r>
              <a:rPr lang="en-US" dirty="0"/>
              <a:t>you will find a number of clocks some had countdown until ap testing, some to end of school year, some I had the internet create inspirational sayings and randomly change them every 5 or ten minutes.</a:t>
            </a:r>
          </a:p>
        </p:txBody>
      </p:sp>
    </p:spTree>
    <p:extLst>
      <p:ext uri="{BB962C8B-B14F-4D97-AF65-F5344CB8AC3E}">
        <p14:creationId xmlns:p14="http://schemas.microsoft.com/office/powerpoint/2010/main" val="45955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418AB-4A2F-BD8F-39CC-83C1663140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81000"/>
            <a:ext cx="12192000" cy="6162675"/>
          </a:xfrm>
        </p:spPr>
        <p:txBody>
          <a:bodyPr/>
          <a:lstStyle/>
          <a:p>
            <a:r>
              <a:rPr lang="en-US" b="1" dirty="0"/>
              <a:t>I USE CHATGPT, CLAUDE, GEMINI (ALSO NOTEBOOK LM WHICH USES GEMINI BACKBONE), &amp; COPILOT</a:t>
            </a:r>
          </a:p>
          <a:p>
            <a:r>
              <a:rPr lang="en-US" b="1" dirty="0"/>
              <a:t>EACH HAS ITS STRENGTHS BUT ALL CAN GET THE JOB DONE.</a:t>
            </a:r>
          </a:p>
        </p:txBody>
      </p:sp>
    </p:spTree>
    <p:extLst>
      <p:ext uri="{BB962C8B-B14F-4D97-AF65-F5344CB8AC3E}">
        <p14:creationId xmlns:p14="http://schemas.microsoft.com/office/powerpoint/2010/main" val="4121754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D9FCE3-DB4D-1D56-8E98-3B746506F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 b="1" dirty="0"/>
              <a:t>CHATGPT (OPEN AI)- Best at:</a:t>
            </a:r>
            <a:r>
              <a:rPr lang="en-US" dirty="0"/>
              <a:t> Versatile everyday productivity, creative brainstorming, and custom workflows.</a:t>
            </a:r>
            <a:endParaRPr lang="en-US" b="1" dirty="0"/>
          </a:p>
          <a:p>
            <a:r>
              <a:rPr lang="en-US" b="1" dirty="0"/>
              <a:t>CLAUDE (ANTHROPIC)- Best at:</a:t>
            </a:r>
            <a:r>
              <a:rPr lang="en-US" dirty="0"/>
              <a:t> Coding, complex technical analysis, and processing massive text documents.</a:t>
            </a:r>
            <a:endParaRPr lang="en-US" b="1" dirty="0"/>
          </a:p>
          <a:p>
            <a:r>
              <a:rPr lang="en-US" b="1" dirty="0"/>
              <a:t>GEMINI (GOOGLE)- Best at:</a:t>
            </a:r>
            <a:r>
              <a:rPr lang="en-US" dirty="0"/>
              <a:t> Multimodal tasks (analyzing audio/video) and Google Workspace integration.</a:t>
            </a:r>
            <a:endParaRPr lang="en-US" b="1" dirty="0"/>
          </a:p>
          <a:p>
            <a:r>
              <a:rPr lang="en-US" b="1" dirty="0"/>
              <a:t>NOTEBOOK LM (GOOGLE RUNS ON GEMINI BACKBONE- Best at:</a:t>
            </a:r>
            <a:r>
              <a:rPr lang="en-US" dirty="0"/>
              <a:t> Hyper-specific research, source-grounded summarization, and podcast generation.</a:t>
            </a:r>
            <a:endParaRPr lang="en-US" b="1" dirty="0"/>
          </a:p>
          <a:p>
            <a:r>
              <a:rPr lang="en-US" b="1" dirty="0"/>
              <a:t>COPILOT (MICROSOFT)- Best at:</a:t>
            </a:r>
            <a:r>
              <a:rPr lang="en-US" dirty="0"/>
              <a:t> Seamless integration with Microsoft 365 (Word, Excel, Outlook).</a:t>
            </a:r>
          </a:p>
        </p:txBody>
      </p:sp>
    </p:spTree>
    <p:extLst>
      <p:ext uri="{BB962C8B-B14F-4D97-AF65-F5344CB8AC3E}">
        <p14:creationId xmlns:p14="http://schemas.microsoft.com/office/powerpoint/2010/main" val="3504961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DD721-836C-AF36-7A93-543798683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5871F-3E1C-72BF-6873-66FB35D3E7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r>
              <a:rPr lang="en-US" b="1" dirty="0"/>
              <a:t>Around last march I wanted to see if AI could help me create some review “games” and on screen clocks.</a:t>
            </a:r>
          </a:p>
          <a:p>
            <a:r>
              <a:rPr lang="en-US" b="1" dirty="0"/>
              <a:t>I quickly found that you must be specific and detailed and ready to have AI edit and re-edit the file until you get what you want. That means being specific with the layout from color selection to fonts.  I often use ai to edit an existing file to create a new set of questions and answers and insert them into the file to create new versions.</a:t>
            </a:r>
          </a:p>
          <a:p>
            <a:r>
              <a:rPr lang="en-US" b="1" dirty="0"/>
              <a:t>For JEOPARDY I used mostly Claude and GEMINI (open the file) I had to tell it to create the questions for AP Physics C review and include a full screen toggle button and scoring for up to 8 teams with scoring and had it create 2 sets of questions for mech and E&amp;M – all chosen on opening screen.</a:t>
            </a:r>
          </a:p>
          <a:p>
            <a:r>
              <a:rPr lang="en-US" b="1" dirty="0"/>
              <a:t>It required about 15 tries before it got an opening screen to work properly.</a:t>
            </a:r>
          </a:p>
          <a:p>
            <a:r>
              <a:rPr lang="en-US" b="1" dirty="0"/>
              <a:t>The scoring required many more efforts to get it to be where I wanted at the bottom of screen and added a final jeopardy question.  I am still going to tweak the final jeopardy font though.  This brought up 2 more problems</a:t>
            </a:r>
          </a:p>
        </p:txBody>
      </p:sp>
    </p:spTree>
    <p:extLst>
      <p:ext uri="{BB962C8B-B14F-4D97-AF65-F5344CB8AC3E}">
        <p14:creationId xmlns:p14="http://schemas.microsoft.com/office/powerpoint/2010/main" val="3817019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A8ED2-D48A-5E1F-2EA8-26763E264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B84748-1D47-55ED-354D-CC80BA5C8E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 b="1" dirty="0"/>
              <a:t>How to create classroom buzzers. And I needed a teacher answer sheet.</a:t>
            </a:r>
          </a:p>
          <a:p>
            <a:r>
              <a:rPr lang="en-US" b="1" dirty="0"/>
              <a:t>For the answer sheet I told </a:t>
            </a:r>
            <a:r>
              <a:rPr lang="en-US" b="1" dirty="0" err="1"/>
              <a:t>gemini</a:t>
            </a:r>
            <a:r>
              <a:rPr lang="en-US" b="1" dirty="0"/>
              <a:t> to read the html file and create an excel spread sheet of answers for teacher use. (attached) although I plan to have it provide the option for it to print on the opening splash screen as I did in PHYSICS FEUD.  CLAUDE SUGGESTED HIGHER SCORES SHOULD BE HARDER PROBLEMS AND I AGREED TO INCLUDE.</a:t>
            </a:r>
          </a:p>
          <a:p>
            <a:endParaRPr lang="en-US" b="1" dirty="0"/>
          </a:p>
          <a:p>
            <a:r>
              <a:rPr lang="en-US" b="1" dirty="0"/>
              <a:t>PHYSICS FEUD created a bit more trouble getting the schools net sentry's to let the html make sounds but after a bunch of back and forth with the AI we finally got it to initialize on the first click splash screen and I added show the full answer key and still having a bit of trouble with integrating buzzer but timer works witch is a new addition. </a:t>
            </a:r>
          </a:p>
          <a:p>
            <a:r>
              <a:rPr lang="en-US" b="1" dirty="0"/>
              <a:t>I ask AI to give me 60 rounds of “survey results” using among other things student common errors found in the chief reader reports.</a:t>
            </a:r>
          </a:p>
          <a:p>
            <a:r>
              <a:rPr lang="en-US" b="1" dirty="0"/>
              <a:t>Having student buzzers was still a problem </a:t>
            </a:r>
            <a:r>
              <a:rPr lang="en-US" b="1" dirty="0" err="1"/>
              <a:t>sooooo</a:t>
            </a:r>
            <a:r>
              <a:rPr lang="en-US" b="1" dirty="0"/>
              <a:t>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91982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A028C1-8346-3BB8-189B-328659A80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77D11-3DA9-C582-ADD7-21257FC92A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 dirty="0"/>
              <a:t>A student put up one for me on the net and </a:t>
            </a:r>
            <a:r>
              <a:rPr lang="en-US" dirty="0" err="1"/>
              <a:t>KeshavAnand</a:t>
            </a:r>
            <a:r>
              <a:rPr lang="en-US" dirty="0"/>
              <a:t> gave me the following and you can use it also</a:t>
            </a:r>
          </a:p>
          <a:p>
            <a:r>
              <a:rPr lang="en-US" b="1" u="sng" dirty="0">
                <a:hlinkClick r:id="rId2" tooltip="Original URL: https://buzzer.keshavanand.net/. Click or tap if you trust this link."/>
              </a:rPr>
              <a:t>https://buzzer.keshavanand.net/</a:t>
            </a:r>
            <a:endParaRPr lang="en-US" b="1" u="sng" dirty="0"/>
          </a:p>
          <a:p>
            <a:r>
              <a:rPr lang="en-US" b="1" dirty="0"/>
              <a:t>First create a room – teams and how many teams it will automatically give them names in Greek letters and I let players pick own teams.</a:t>
            </a:r>
          </a:p>
          <a:p>
            <a:r>
              <a:rPr lang="en-US" b="1" dirty="0"/>
              <a:t>Click create room and give room code (upper right corner) to teams </a:t>
            </a:r>
          </a:p>
          <a:p>
            <a:r>
              <a:rPr lang="en-US" dirty="0"/>
              <a:t>Below is a screen that was up when class entered.</a:t>
            </a:r>
          </a:p>
          <a:p>
            <a:r>
              <a:rPr lang="en-US" dirty="0"/>
              <a:t>There are many others on web</a:t>
            </a:r>
          </a:p>
          <a:p>
            <a:r>
              <a:rPr lang="en-US" b="1" dirty="0"/>
              <a:t>Google search </a:t>
            </a:r>
          </a:p>
          <a:p>
            <a:pPr marL="0" indent="0">
              <a:buNone/>
            </a:pPr>
            <a:r>
              <a:rPr lang="en-US" b="1" dirty="0"/>
              <a:t>“free classroom buzzer for </a:t>
            </a:r>
          </a:p>
          <a:p>
            <a:pPr marL="0" indent="0">
              <a:buNone/>
            </a:pPr>
            <a:r>
              <a:rPr lang="en-US" b="1" dirty="0"/>
              <a:t>teacher to use with students”</a:t>
            </a:r>
          </a:p>
          <a:p>
            <a:pPr marL="0" indent="0">
              <a:buNone/>
            </a:pPr>
            <a:r>
              <a:rPr lang="en-US" b="1" dirty="0"/>
              <a:t>Returned 5,210,000 results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058CEA-D5B9-7583-2BB9-E3E59F7BBB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9356" y="3337460"/>
            <a:ext cx="6304547" cy="352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568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E5E04-A023-98B1-C961-7F536DB03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3E604-BC42-353A-168B-410F25E0F0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r>
              <a:rPr lang="en-US" sz="4400" b="1" dirty="0"/>
              <a:t>To see how my  prompts changed over time with jeopardy open the word file “Claude prompt for jeopardy with history showing the evolution of the last few iterations”</a:t>
            </a:r>
          </a:p>
          <a:p>
            <a:endParaRPr lang="en-US" sz="4400" b="1" dirty="0"/>
          </a:p>
          <a:p>
            <a:r>
              <a:rPr lang="en-US" sz="4400" b="1" dirty="0"/>
              <a:t>If you just want to edit the questions use the second paragraph and if you want to print the teacher answer sheet use the first red paragraph.</a:t>
            </a:r>
          </a:p>
        </p:txBody>
      </p:sp>
    </p:spTree>
    <p:extLst>
      <p:ext uri="{BB962C8B-B14F-4D97-AF65-F5344CB8AC3E}">
        <p14:creationId xmlns:p14="http://schemas.microsoft.com/office/powerpoint/2010/main" val="206520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219CC-41E9-0D6B-2BD3-B04FF0C4A5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6663EF-F92B-CA06-3B2C-9706AE312C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 THEN WANTED TO CREATE A CLASSROOM RACE AND MODEL IT AFTER THE CROWTHERS AND WOODS (THINK 1970’S MIT HERE) ADVENTURE ALSO CALLED COLOSSAL CAVE.</a:t>
            </a:r>
          </a:p>
          <a:p>
            <a:r>
              <a:rPr lang="en-US" dirty="0"/>
              <a:t>I wanted it to be were students could work independently or in groups and race with the game giving 20 rooms and a boss room with 5 strikes and you must reload page and start over.  </a:t>
            </a:r>
          </a:p>
          <a:p>
            <a:r>
              <a:rPr lang="en-US" b="1" dirty="0">
                <a:solidFill>
                  <a:srgbClr val="FF0000"/>
                </a:solidFill>
              </a:rPr>
              <a:t>GO AHEAD AND OPEN “CAN YOU SURVIVE THE AP PHYSICS 1 COLOSSAL CAVE ADVENTURE”AND WORK WITH A COUPLE OF FOLKS AND SEE IF YOU CAN FINISH IN 5 MINUTES.</a:t>
            </a:r>
          </a:p>
          <a:p>
            <a:r>
              <a:rPr lang="en-US" b="1" dirty="0"/>
              <a:t>This is at a basic AP Physics 1 level (really more of an on reg physics class level) I just wanted to give them something simple to blow through and get them thinking of physics before we jumped into serious review.</a:t>
            </a:r>
          </a:p>
          <a:p>
            <a:r>
              <a:rPr lang="en-US" b="1" dirty="0"/>
              <a:t>The boss room is a timed quick challenge.</a:t>
            </a:r>
          </a:p>
          <a:p>
            <a:r>
              <a:rPr lang="en-US" b="1" dirty="0">
                <a:solidFill>
                  <a:srgbClr val="00B050"/>
                </a:solidFill>
              </a:rPr>
              <a:t>Future changes planned are make a maze area (like the one in colossal cave of the 70’s but not as big) and make the questions use random numbers so answers vary.  </a:t>
            </a:r>
          </a:p>
        </p:txBody>
      </p:sp>
    </p:spTree>
    <p:extLst>
      <p:ext uri="{BB962C8B-B14F-4D97-AF65-F5344CB8AC3E}">
        <p14:creationId xmlns:p14="http://schemas.microsoft.com/office/powerpoint/2010/main" val="3600418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D5731-E0AB-250C-DDD9-6CD9584DB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C14F8-9E8F-AECB-D89D-A5D6F7D5D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r>
              <a:rPr lang="en-US" sz="3600" b="1" dirty="0"/>
              <a:t>At the end of the year I started playing with the idea of vocabulary based game and created a wheel of fortune game and decided on four teams but that could be changed.</a:t>
            </a:r>
          </a:p>
          <a:p>
            <a:r>
              <a:rPr lang="en-US" sz="3600" b="1" dirty="0"/>
              <a:t>I had AI create 50 ap physics phrases and concepts and after a lot of back and forth getting fonts right for my classroom computer and getting the sound to work (again had to have an initialization screen) I got it up and running and still think I need to change the font and wheel size a little more.</a:t>
            </a:r>
          </a:p>
        </p:txBody>
      </p:sp>
    </p:spTree>
    <p:extLst>
      <p:ext uri="{BB962C8B-B14F-4D97-AF65-F5344CB8AC3E}">
        <p14:creationId xmlns:p14="http://schemas.microsoft.com/office/powerpoint/2010/main" val="3283278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1920</Words>
  <Application>Microsoft Office PowerPoint</Application>
  <PresentationFormat>Widescreen</PresentationFormat>
  <Paragraphs>67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Wingdings</vt:lpstr>
      <vt:lpstr>Office Theme</vt:lpstr>
      <vt:lpstr>QUARKNET 2026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USING AI FOR EXCEL FORMULA MY GRADE CURVE CREATOR AND CLASS GROUP SORTING IS AN EXAMPLE  </vt:lpstr>
      <vt:lpstr>PowerPoint Presentation</vt:lpstr>
      <vt:lpstr>PowerPoint Presentation</vt:lpstr>
      <vt:lpstr>NOTEBOOKLM</vt:lpstr>
      <vt:lpstr>CLOCKS AND MORE CLOCKS WOOHOO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john thompson</dc:creator>
  <cp:lastModifiedBy>john thompson</cp:lastModifiedBy>
  <cp:revision>3</cp:revision>
  <dcterms:created xsi:type="dcterms:W3CDTF">2026-07-14T05:13:12Z</dcterms:created>
  <dcterms:modified xsi:type="dcterms:W3CDTF">2026-07-14T10:17:36Z</dcterms:modified>
</cp:coreProperties>
</file>